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75" r:id="rId3"/>
    <p:sldId id="258" r:id="rId4"/>
    <p:sldId id="276" r:id="rId5"/>
    <p:sldId id="264" r:id="rId6"/>
    <p:sldId id="277" r:id="rId7"/>
    <p:sldId id="271" r:id="rId8"/>
    <p:sldId id="278" r:id="rId9"/>
    <p:sldId id="273" r:id="rId10"/>
    <p:sldId id="274" r:id="rId11"/>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03F2A63-3F15-4437-A7C2-A101DBAF0034}" type="datetimeFigureOut">
              <a:rPr lang="en-GB" smtClean="0"/>
              <a:t>17/10/2019</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6D4A4F00-74B5-4A80-A13C-25F32BCDAA7F}" type="slidenum">
              <a:rPr lang="en-GB" smtClean="0"/>
              <a:t>‹#›</a:t>
            </a:fld>
            <a:endParaRPr lang="en-GB"/>
          </a:p>
        </p:txBody>
      </p:sp>
    </p:spTree>
    <p:extLst>
      <p:ext uri="{BB962C8B-B14F-4D97-AF65-F5344CB8AC3E}">
        <p14:creationId xmlns:p14="http://schemas.microsoft.com/office/powerpoint/2010/main" val="295170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BBA6C341-82B4-4E69-85F7-483E2A3A0524}" type="datetimeFigureOut">
              <a:rPr lang="en-GB" smtClean="0"/>
              <a:t>17/10/2019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E7CF198-B4B8-4B9F-826A-3A74AD73977F}" type="slidenum">
              <a:rPr lang="en-GB" smtClean="0"/>
              <a:t>‹#›</a:t>
            </a:fld>
            <a:endParaRPr lang="en-GB"/>
          </a:p>
        </p:txBody>
      </p:sp>
    </p:spTree>
    <p:extLst>
      <p:ext uri="{BB962C8B-B14F-4D97-AF65-F5344CB8AC3E}">
        <p14:creationId xmlns:p14="http://schemas.microsoft.com/office/powerpoint/2010/main" val="106097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87C5D53-AF02-4B3E-A458-B83F31074E70}" type="slidenum">
              <a:rPr lang="en-GB" smtClean="0"/>
              <a:t>7</a:t>
            </a:fld>
            <a:endParaRPr lang="en-GB"/>
          </a:p>
        </p:txBody>
      </p:sp>
    </p:spTree>
    <p:extLst>
      <p:ext uri="{BB962C8B-B14F-4D97-AF65-F5344CB8AC3E}">
        <p14:creationId xmlns:p14="http://schemas.microsoft.com/office/powerpoint/2010/main" val="186533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EE31-92CD-411A-92B3-D2E961E66D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D9C8CB-E92E-4480-9FA3-A9825D9039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B7B648-FE56-4856-962D-54A0E9360DB8}"/>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2D569003-7D9B-4C58-9131-17394EB92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894EA-BD77-4F31-B2F9-C855EF074F60}"/>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21114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0F76-EF29-4172-A76E-F79664BFFE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E6E9A-6FDB-450E-8758-1FF95E18DE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BBE037-E40B-42BC-9C2C-014A776CC714}"/>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4E32C690-D103-4418-A64E-CF72A3DF7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9AE5B4-F523-4D51-897C-4DAA6F3013FD}"/>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172932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27197-4922-46AB-8A6B-F86BD6023A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5E2B3C-6D35-4284-AFC0-27DE2657C0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C4E8C-26B6-4699-9557-5FF4FB2460FE}"/>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3C10E534-68CC-40FD-9365-ED2F9FF9F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5B509E-7FC6-4D3A-B273-4D7BC20F82FF}"/>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8301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CF8E-767F-4F20-911E-8481234EB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73674C-F91F-4664-BB48-19CF7B0F70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2F674C-1B74-41D3-9BF1-62877BF70814}"/>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3A8274FC-4499-4D87-9DCF-DC18557A1D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CA9B9-F887-4F5A-AA04-EB16CE9AE646}"/>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298842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4DCE-D0EF-4F15-9638-B6816B8C8F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D65142-D0CD-4D1A-BC5E-219C0254A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402DBE-8BCB-4E4D-83DC-9FBE61970A36}"/>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42AF5D7E-40EA-48F3-BD13-3DCE8A3CC1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8E11FF-5752-4479-AE8C-955BE5AD1CD2}"/>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186718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C656-1C8E-4C2D-A236-EA6DF5BFA7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D90D3C-069F-4F17-A98B-13A948E086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263316-2E22-478A-A59B-65CAF3566F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BA8C9A-74B7-4803-AC84-9F58C360BDDD}"/>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6" name="Footer Placeholder 5">
            <a:extLst>
              <a:ext uri="{FF2B5EF4-FFF2-40B4-BE49-F238E27FC236}">
                <a16:creationId xmlns:a16="http://schemas.microsoft.com/office/drawing/2014/main" id="{3F54047A-A96D-439F-825C-49C829CB2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FC91F9-35CA-4A30-8A46-94007B516310}"/>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305718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C87C-9C67-4FEB-A6A7-39E9017602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7633B5-A9CA-40F4-9444-725D20C82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4402D3-9FB1-4B68-8B2A-4873EE0E6D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7F94FC-4F46-49DC-8C89-B36BEF3D6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42A97E-A7BD-45DD-A2EF-2FF2635F1A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AF81CE-D5FB-4839-B2A8-DAF423031F6E}"/>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8" name="Footer Placeholder 7">
            <a:extLst>
              <a:ext uri="{FF2B5EF4-FFF2-40B4-BE49-F238E27FC236}">
                <a16:creationId xmlns:a16="http://schemas.microsoft.com/office/drawing/2014/main" id="{85C81AF8-DF0E-4B3D-ADDD-967A88E61B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FFEB18-25BF-4EE3-9DE4-9EB36BEC4298}"/>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11731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1B9E-80F2-4A7A-9BDD-C887AEF1B1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397619-D71D-4A23-9615-D7132AB4B5EE}"/>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4" name="Footer Placeholder 3">
            <a:extLst>
              <a:ext uri="{FF2B5EF4-FFF2-40B4-BE49-F238E27FC236}">
                <a16:creationId xmlns:a16="http://schemas.microsoft.com/office/drawing/2014/main" id="{219C315F-3F54-44E9-ACB7-6B86FB9A19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6607A8-46FB-4D71-BEC5-BDEA187C77F5}"/>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224137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5263-A7D5-4C72-B8EB-455B00A26490}"/>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3" name="Footer Placeholder 2">
            <a:extLst>
              <a:ext uri="{FF2B5EF4-FFF2-40B4-BE49-F238E27FC236}">
                <a16:creationId xmlns:a16="http://schemas.microsoft.com/office/drawing/2014/main" id="{E07A82D4-9FA4-4E4E-8A25-C1822B5B05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44FF90-DE87-4191-BEF9-8650FC833747}"/>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98862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9EF3-EFB3-45AE-976C-2C12D0518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1BFAA8-6ACB-4BFF-A55F-CCCFE5672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D58715-9E09-4128-A5E0-611681D90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1A6C91-AF3E-491D-A482-D4BC1561D310}"/>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6" name="Footer Placeholder 5">
            <a:extLst>
              <a:ext uri="{FF2B5EF4-FFF2-40B4-BE49-F238E27FC236}">
                <a16:creationId xmlns:a16="http://schemas.microsoft.com/office/drawing/2014/main" id="{EE00FE69-AAE9-4829-B305-7166E1644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18B584-9200-4FCC-B937-A45BB8A9C05D}"/>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88974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7F78-9147-45B0-8DBC-B70FD1C1D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7ECE8C-4689-49A1-9D68-C1AB53DDF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9125FB-9DC0-4BDA-A183-3CA0AB180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47DD81-3F95-4DB9-B0CD-4A413FE72DB9}"/>
              </a:ext>
            </a:extLst>
          </p:cNvPr>
          <p:cNvSpPr>
            <a:spLocks noGrp="1"/>
          </p:cNvSpPr>
          <p:nvPr>
            <p:ph type="dt" sz="half" idx="10"/>
          </p:nvPr>
        </p:nvSpPr>
        <p:spPr/>
        <p:txBody>
          <a:bodyPr/>
          <a:lstStyle/>
          <a:p>
            <a:fld id="{6CDC9D50-A8AE-44F0-99F3-14062B426767}" type="datetimeFigureOut">
              <a:rPr lang="en-GB" smtClean="0"/>
              <a:t>17/10/2019</a:t>
            </a:fld>
            <a:endParaRPr lang="en-GB"/>
          </a:p>
        </p:txBody>
      </p:sp>
      <p:sp>
        <p:nvSpPr>
          <p:cNvPr id="6" name="Footer Placeholder 5">
            <a:extLst>
              <a:ext uri="{FF2B5EF4-FFF2-40B4-BE49-F238E27FC236}">
                <a16:creationId xmlns:a16="http://schemas.microsoft.com/office/drawing/2014/main" id="{F8BA6D02-D87D-4C42-968D-8EA6F9634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94ECC9-29E0-4AF7-BCD2-54A969C6280F}"/>
              </a:ext>
            </a:extLst>
          </p:cNvPr>
          <p:cNvSpPr>
            <a:spLocks noGrp="1"/>
          </p:cNvSpPr>
          <p:nvPr>
            <p:ph type="sldNum" sz="quarter" idx="12"/>
          </p:nvPr>
        </p:nvSpPr>
        <p:spPr/>
        <p:txBody>
          <a:bodyPr/>
          <a:lstStyle/>
          <a:p>
            <a:fld id="{4FC2B43F-B3D3-4B10-9451-4FB552200CA9}" type="slidenum">
              <a:rPr lang="en-GB" smtClean="0"/>
              <a:t>‹#›</a:t>
            </a:fld>
            <a:endParaRPr lang="en-GB"/>
          </a:p>
        </p:txBody>
      </p:sp>
    </p:spTree>
    <p:extLst>
      <p:ext uri="{BB962C8B-B14F-4D97-AF65-F5344CB8AC3E}">
        <p14:creationId xmlns:p14="http://schemas.microsoft.com/office/powerpoint/2010/main" val="157340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5860A-BF80-47E6-9CB4-8D7573A7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0D3F9E-DDDB-4CDE-A9BF-D04527013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7A62E-079E-4384-878F-FB8C66DD1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C9D50-A8AE-44F0-99F3-14062B426767}" type="datetimeFigureOut">
              <a:rPr lang="en-GB" smtClean="0"/>
              <a:t>17/10/2019</a:t>
            </a:fld>
            <a:endParaRPr lang="en-GB"/>
          </a:p>
        </p:txBody>
      </p:sp>
      <p:sp>
        <p:nvSpPr>
          <p:cNvPr id="5" name="Footer Placeholder 4">
            <a:extLst>
              <a:ext uri="{FF2B5EF4-FFF2-40B4-BE49-F238E27FC236}">
                <a16:creationId xmlns:a16="http://schemas.microsoft.com/office/drawing/2014/main" id="{F0A3D392-25D1-4624-AEC7-7F46ADC9F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D4B470-43E3-4814-9768-F6A98F09B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2B43F-B3D3-4B10-9451-4FB552200CA9}" type="slidenum">
              <a:rPr lang="en-GB" smtClean="0"/>
              <a:t>‹#›</a:t>
            </a:fld>
            <a:endParaRPr lang="en-GB"/>
          </a:p>
        </p:txBody>
      </p:sp>
    </p:spTree>
    <p:extLst>
      <p:ext uri="{BB962C8B-B14F-4D97-AF65-F5344CB8AC3E}">
        <p14:creationId xmlns:p14="http://schemas.microsoft.com/office/powerpoint/2010/main" val="3117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6000" dirty="0"/>
              <a:t>Ancient Greek Historians</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45" t="8403" r="8357" b="15302"/>
          <a:stretch/>
        </p:blipFill>
        <p:spPr>
          <a:xfrm>
            <a:off x="4394886" y="1508121"/>
            <a:ext cx="3402227" cy="4727923"/>
          </a:xfrm>
        </p:spPr>
      </p:pic>
      <p:pic>
        <p:nvPicPr>
          <p:cNvPr id="7" name="Picture 2" descr="J:\Logos\NcleUni.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84" y="5605082"/>
            <a:ext cx="3030012" cy="9993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J:\Logos\HANCOCK_cmyk_col_po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2745" y="4813000"/>
            <a:ext cx="1510349" cy="16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0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Athenians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92153"/>
            <a:ext cx="5181600" cy="301828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0741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B5E5E-3B59-42CF-B06D-676D3F01E071}"/>
              </a:ext>
            </a:extLst>
          </p:cNvPr>
          <p:cNvSpPr>
            <a:spLocks noGrp="1"/>
          </p:cNvSpPr>
          <p:nvPr>
            <p:ph idx="1"/>
          </p:nvPr>
        </p:nvSpPr>
        <p:spPr>
          <a:xfrm>
            <a:off x="838200" y="556181"/>
            <a:ext cx="10515600" cy="5620782"/>
          </a:xfrm>
        </p:spPr>
        <p:txBody>
          <a:bodyPr>
            <a:normAutofit/>
          </a:bodyPr>
          <a:lstStyle/>
          <a:p>
            <a:pPr marL="0" indent="0">
              <a:buNone/>
            </a:pPr>
            <a:r>
              <a:rPr lang="en-GB" sz="4400" dirty="0"/>
              <a:t>Writing History was a Greek invention:</a:t>
            </a:r>
          </a:p>
          <a:p>
            <a:pPr marL="0" indent="0">
              <a:buNone/>
            </a:pPr>
            <a:r>
              <a:rPr lang="en-GB" sz="4400" dirty="0"/>
              <a:t>      	  </a:t>
            </a:r>
            <a:r>
              <a:rPr lang="en-GB" sz="4400" dirty="0" err="1"/>
              <a:t>ἱστορί</a:t>
            </a:r>
            <a:r>
              <a:rPr lang="en-GB" sz="4400" dirty="0"/>
              <a:t>α 	     =            ‘enquiry’</a:t>
            </a:r>
          </a:p>
          <a:p>
            <a:pPr marL="0" indent="0">
              <a:buNone/>
            </a:pPr>
            <a:endParaRPr lang="en-GB" sz="4400" dirty="0"/>
          </a:p>
          <a:p>
            <a:pPr marL="0" indent="0">
              <a:buNone/>
            </a:pPr>
            <a:r>
              <a:rPr lang="en-GB" sz="4400" dirty="0"/>
              <a:t>What is History?</a:t>
            </a:r>
          </a:p>
          <a:p>
            <a:pPr marL="0" indent="0">
              <a:buNone/>
            </a:pPr>
            <a:endParaRPr lang="en-GB" sz="4400" dirty="0"/>
          </a:p>
          <a:p>
            <a:r>
              <a:rPr lang="en-GB" sz="4400" dirty="0"/>
              <a:t>The study of past events</a:t>
            </a:r>
          </a:p>
          <a:p>
            <a:r>
              <a:rPr lang="en-GB" sz="4400" dirty="0"/>
              <a:t>Real not made up</a:t>
            </a:r>
          </a:p>
          <a:p>
            <a:endParaRPr lang="en-GB" dirty="0"/>
          </a:p>
        </p:txBody>
      </p:sp>
    </p:spTree>
    <p:extLst>
      <p:ext uri="{BB962C8B-B14F-4D97-AF65-F5344CB8AC3E}">
        <p14:creationId xmlns:p14="http://schemas.microsoft.com/office/powerpoint/2010/main" val="42733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Herodotus:  The Father of History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4850" y="1848644"/>
            <a:ext cx="3162300" cy="4305300"/>
          </a:xfrm>
        </p:spPr>
      </p:pic>
    </p:spTree>
    <p:extLst>
      <p:ext uri="{BB962C8B-B14F-4D97-AF65-F5344CB8AC3E}">
        <p14:creationId xmlns:p14="http://schemas.microsoft.com/office/powerpoint/2010/main" val="799786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60E1D-B028-4F6C-AE90-440D045A4797}"/>
              </a:ext>
            </a:extLst>
          </p:cNvPr>
          <p:cNvSpPr>
            <a:spLocks noGrp="1"/>
          </p:cNvSpPr>
          <p:nvPr>
            <p:ph idx="1"/>
          </p:nvPr>
        </p:nvSpPr>
        <p:spPr>
          <a:xfrm>
            <a:off x="838200" y="365125"/>
            <a:ext cx="10515600" cy="4351338"/>
          </a:xfrm>
        </p:spPr>
        <p:txBody>
          <a:bodyPr>
            <a:normAutofit/>
          </a:bodyPr>
          <a:lstStyle/>
          <a:p>
            <a:pPr marL="0" indent="0" algn="ctr">
              <a:buNone/>
            </a:pPr>
            <a:r>
              <a:rPr lang="en-GB" sz="2400" dirty="0"/>
              <a:t>“Here are presented the results of the enquiry carried out by Herodotus of Halicarnassus.  The purpose is to prevent the traces of human events from being erased by time, and to preserve the fame of the important and remarkable achievements produced by both Greeks and non-Greeks.”</a:t>
            </a:r>
          </a:p>
        </p:txBody>
      </p:sp>
      <p:pic>
        <p:nvPicPr>
          <p:cNvPr id="4" name="Content Placeholder 3">
            <a:extLst>
              <a:ext uri="{FF2B5EF4-FFF2-40B4-BE49-F238E27FC236}">
                <a16:creationId xmlns:a16="http://schemas.microsoft.com/office/drawing/2014/main" id="{054412C5-7382-4281-98A5-6E24E5F1D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320" y="2357195"/>
            <a:ext cx="5419359" cy="4135680"/>
          </a:xfrm>
          <a:prstGeom prst="rect">
            <a:avLst/>
          </a:prstGeom>
        </p:spPr>
      </p:pic>
    </p:spTree>
    <p:extLst>
      <p:ext uri="{BB962C8B-B14F-4D97-AF65-F5344CB8AC3E}">
        <p14:creationId xmlns:p14="http://schemas.microsoft.com/office/powerpoint/2010/main" val="350636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Invasion of Greece and the battle of Marathon  490 BC</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4140" y="1891527"/>
            <a:ext cx="4338627"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3174" y="1891527"/>
            <a:ext cx="3125490" cy="4351338"/>
          </a:xfrm>
        </p:spPr>
      </p:pic>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22618" t="32068" r="25165" b="23254"/>
          <a:stretch/>
        </p:blipFill>
        <p:spPr>
          <a:xfrm>
            <a:off x="8798020" y="1891528"/>
            <a:ext cx="3023808" cy="4351338"/>
          </a:xfrm>
          <a:prstGeom prst="rect">
            <a:avLst/>
          </a:prstGeom>
        </p:spPr>
      </p:pic>
    </p:spTree>
    <p:extLst>
      <p:ext uri="{BB962C8B-B14F-4D97-AF65-F5344CB8AC3E}">
        <p14:creationId xmlns:p14="http://schemas.microsoft.com/office/powerpoint/2010/main" val="389572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4B9D-1645-4725-87CE-858AFD462225}"/>
              </a:ext>
            </a:extLst>
          </p:cNvPr>
          <p:cNvSpPr>
            <a:spLocks noGrp="1"/>
          </p:cNvSpPr>
          <p:nvPr>
            <p:ph type="title"/>
          </p:nvPr>
        </p:nvSpPr>
        <p:spPr/>
        <p:txBody>
          <a:bodyPr/>
          <a:lstStyle/>
          <a:p>
            <a:pPr algn="ctr"/>
            <a:r>
              <a:rPr lang="en-GB" dirty="0"/>
              <a:t>	Herodotus: the father of lies?</a:t>
            </a:r>
          </a:p>
        </p:txBody>
      </p:sp>
      <p:pic>
        <p:nvPicPr>
          <p:cNvPr id="6" name="Content Placeholder 5">
            <a:extLst>
              <a:ext uri="{FF2B5EF4-FFF2-40B4-BE49-F238E27FC236}">
                <a16:creationId xmlns:a16="http://schemas.microsoft.com/office/drawing/2014/main" id="{AF839623-A480-45BE-8E31-06CED9150966}"/>
              </a:ext>
            </a:extLst>
          </p:cNvPr>
          <p:cNvPicPr>
            <a:picLocks noGrp="1" noChangeAspect="1"/>
          </p:cNvPicPr>
          <p:nvPr>
            <p:ph sz="half" idx="1"/>
          </p:nvPr>
        </p:nvPicPr>
        <p:blipFill>
          <a:blip r:embed="rId2"/>
          <a:stretch>
            <a:fillRect/>
          </a:stretch>
        </p:blipFill>
        <p:spPr>
          <a:xfrm>
            <a:off x="1389764" y="2319735"/>
            <a:ext cx="3469642" cy="3363118"/>
          </a:xfrm>
          <a:prstGeom prst="rect">
            <a:avLst/>
          </a:prstGeom>
        </p:spPr>
      </p:pic>
      <p:pic>
        <p:nvPicPr>
          <p:cNvPr id="7" name="Content Placeholder 6">
            <a:extLst>
              <a:ext uri="{FF2B5EF4-FFF2-40B4-BE49-F238E27FC236}">
                <a16:creationId xmlns:a16="http://schemas.microsoft.com/office/drawing/2014/main" id="{86441683-DBA6-4B04-A5B9-9F8EE040F632}"/>
              </a:ext>
            </a:extLst>
          </p:cNvPr>
          <p:cNvPicPr>
            <a:picLocks noGrp="1" noChangeAspect="1"/>
          </p:cNvPicPr>
          <p:nvPr>
            <p:ph sz="half" idx="2"/>
          </p:nvPr>
        </p:nvPicPr>
        <p:blipFill>
          <a:blip r:embed="rId3"/>
          <a:stretch>
            <a:fillRect/>
          </a:stretch>
        </p:blipFill>
        <p:spPr>
          <a:xfrm>
            <a:off x="6172200" y="2337509"/>
            <a:ext cx="5181600" cy="3327569"/>
          </a:xfrm>
          <a:prstGeom prst="rect">
            <a:avLst/>
          </a:prstGeom>
        </p:spPr>
      </p:pic>
    </p:spTree>
    <p:extLst>
      <p:ext uri="{BB962C8B-B14F-4D97-AF65-F5344CB8AC3E}">
        <p14:creationId xmlns:p14="http://schemas.microsoft.com/office/powerpoint/2010/main" val="183421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83" y="662993"/>
            <a:ext cx="3993695" cy="728480"/>
          </a:xfrm>
        </p:spPr>
        <p:txBody>
          <a:bodyPr>
            <a:normAutofit/>
          </a:bodyPr>
          <a:lstStyle/>
          <a:p>
            <a:r>
              <a:rPr lang="en-GB" dirty="0">
                <a:solidFill>
                  <a:schemeClr val="tx1"/>
                </a:solidFill>
              </a:rPr>
              <a:t>Thucydides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449" y="814277"/>
            <a:ext cx="4462918" cy="5755704"/>
          </a:xfrm>
          <a:prstGeom prst="rect">
            <a:avLst/>
          </a:prstGeom>
        </p:spPr>
      </p:pic>
    </p:spTree>
    <p:extLst>
      <p:ext uri="{BB962C8B-B14F-4D97-AF65-F5344CB8AC3E}">
        <p14:creationId xmlns:p14="http://schemas.microsoft.com/office/powerpoint/2010/main" val="286557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B075A-3E15-4D75-9ACD-AEDC88F05CAE}"/>
              </a:ext>
            </a:extLst>
          </p:cNvPr>
          <p:cNvSpPr>
            <a:spLocks noGrp="1"/>
          </p:cNvSpPr>
          <p:nvPr>
            <p:ph idx="1"/>
          </p:nvPr>
        </p:nvSpPr>
        <p:spPr>
          <a:xfrm>
            <a:off x="612913" y="275120"/>
            <a:ext cx="10515600" cy="4351338"/>
          </a:xfrm>
        </p:spPr>
        <p:txBody>
          <a:bodyPr>
            <a:normAutofit/>
          </a:bodyPr>
          <a:lstStyle/>
          <a:p>
            <a:pPr marL="0" indent="0" algn="ctr">
              <a:buNone/>
            </a:pPr>
            <a:r>
              <a:rPr lang="en-GB" sz="2400" dirty="0"/>
              <a:t>“Thucydides the Athenian wrote the history of the war fought between Athens and Sparta, beginning the account at the very outbreak of the war, in the belief that it was going to be a great war and more worth writing about than any other which had taken place in the past.”</a:t>
            </a:r>
          </a:p>
        </p:txBody>
      </p:sp>
      <p:pic>
        <p:nvPicPr>
          <p:cNvPr id="4" name="Content Placeholder 3">
            <a:extLst>
              <a:ext uri="{FF2B5EF4-FFF2-40B4-BE49-F238E27FC236}">
                <a16:creationId xmlns:a16="http://schemas.microsoft.com/office/drawing/2014/main" id="{F7BBAAB3-1BEC-4F85-B160-E7D2B47D7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468" y="2117173"/>
            <a:ext cx="5781063" cy="4351338"/>
          </a:xfrm>
          <a:prstGeom prst="rect">
            <a:avLst/>
          </a:prstGeom>
        </p:spPr>
      </p:pic>
    </p:spTree>
    <p:extLst>
      <p:ext uri="{BB962C8B-B14F-4D97-AF65-F5344CB8AC3E}">
        <p14:creationId xmlns:p14="http://schemas.microsoft.com/office/powerpoint/2010/main" val="91402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Spartans</a:t>
            </a:r>
          </a:p>
        </p:txBody>
      </p:sp>
      <p:pic>
        <p:nvPicPr>
          <p:cNvPr id="6" name="Content Placeholder 5"/>
          <p:cNvPicPr>
            <a:picLocks noGrp="1" noChangeAspect="1"/>
          </p:cNvPicPr>
          <p:nvPr>
            <p:ph sz="half" idx="1"/>
          </p:nvPr>
        </p:nvPicPr>
        <p:blipFill>
          <a:blip r:embed="rId2"/>
          <a:stretch>
            <a:fillRect/>
          </a:stretch>
        </p:blipFill>
        <p:spPr>
          <a:xfrm>
            <a:off x="2104534" y="1736994"/>
            <a:ext cx="2743200" cy="4019550"/>
          </a:xfrm>
          <a:prstGeom prst="rect">
            <a:avLst/>
          </a:prstGeom>
        </p:spPr>
      </p:pic>
      <p:pic>
        <p:nvPicPr>
          <p:cNvPr id="7" name="Content Placeholder 6"/>
          <p:cNvPicPr>
            <a:picLocks noGrp="1" noChangeAspect="1"/>
          </p:cNvPicPr>
          <p:nvPr>
            <p:ph sz="half" idx="2"/>
          </p:nvPr>
        </p:nvPicPr>
        <p:blipFill>
          <a:blip r:embed="rId3"/>
          <a:stretch>
            <a:fillRect/>
          </a:stretch>
        </p:blipFill>
        <p:spPr>
          <a:xfrm>
            <a:off x="6247614" y="1795494"/>
            <a:ext cx="5181600" cy="3902551"/>
          </a:xfrm>
          <a:prstGeom prst="rect">
            <a:avLst/>
          </a:prstGeom>
        </p:spPr>
      </p:pic>
    </p:spTree>
    <p:extLst>
      <p:ext uri="{BB962C8B-B14F-4D97-AF65-F5344CB8AC3E}">
        <p14:creationId xmlns:p14="http://schemas.microsoft.com/office/powerpoint/2010/main" val="2869825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138</Words>
  <Application>Microsoft Office PowerPoint</Application>
  <PresentationFormat>Widescreen</PresentationFormat>
  <Paragraphs>17</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Ancient Greek Historians</vt:lpstr>
      <vt:lpstr>PowerPoint Presentation</vt:lpstr>
      <vt:lpstr>Herodotus:  The Father of History</vt:lpstr>
      <vt:lpstr>PowerPoint Presentation</vt:lpstr>
      <vt:lpstr>Invasion of Greece and the battle of Marathon  490 BC</vt:lpstr>
      <vt:lpstr> Herodotus: the father of lies?</vt:lpstr>
      <vt:lpstr>Thucydides</vt:lpstr>
      <vt:lpstr>PowerPoint Presentation</vt:lpstr>
      <vt:lpstr>The Spartans</vt:lpstr>
      <vt:lpstr>The Athenians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Greek Historians</dc:title>
  <dc:creator>hp</dc:creator>
  <cp:lastModifiedBy>Sally Waite</cp:lastModifiedBy>
  <cp:revision>8</cp:revision>
  <cp:lastPrinted>2018-03-06T09:12:17Z</cp:lastPrinted>
  <dcterms:created xsi:type="dcterms:W3CDTF">2018-03-05T19:08:48Z</dcterms:created>
  <dcterms:modified xsi:type="dcterms:W3CDTF">2019-10-17T10:57:58Z</dcterms:modified>
</cp:coreProperties>
</file>